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3"/>
  </p:handoutMasterIdLst>
  <p:sldIdLst>
    <p:sldId id="256" r:id="rId2"/>
  </p:sldIdLst>
  <p:sldSz cx="28803600" cy="43205400"/>
  <p:notesSz cx="6858000" cy="9947275"/>
  <p:defaultTextStyle>
    <a:defPPr>
      <a:defRPr lang="th-TH"/>
    </a:defPPr>
    <a:lvl1pPr marL="0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1pPr>
    <a:lvl2pPr marL="2057193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2pPr>
    <a:lvl3pPr marL="4114391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3pPr>
    <a:lvl4pPr marL="6171584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4pPr>
    <a:lvl5pPr marL="8228777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5pPr>
    <a:lvl6pPr marL="10285970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6pPr>
    <a:lvl7pPr marL="12343167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7pPr>
    <a:lvl8pPr marL="14400360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8pPr>
    <a:lvl9pPr marL="16457553" algn="l" defTabSz="4114391" rtl="0" eaLnBrk="1" latinLnBrk="0" hangingPunct="1">
      <a:defRPr sz="1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33"/>
    <a:srgbClr val="AE0496"/>
    <a:srgbClr val="550BC1"/>
    <a:srgbClr val="FF0000"/>
    <a:srgbClr val="A80A8A"/>
    <a:srgbClr val="FB4BE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 varScale="1">
        <p:scale>
          <a:sx n="16" d="100"/>
          <a:sy n="16" d="100"/>
        </p:scale>
        <p:origin x="-1806" y="-156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B6E40-4EA9-48A3-AE6E-3E7FBC9C8037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93C68-8FC7-4231-87C5-B95E1230B1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1420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620202" y="33704386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1200150" y="30576492"/>
            <a:ext cx="26643330" cy="7700963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00150" y="24483060"/>
            <a:ext cx="26643330" cy="5760720"/>
          </a:xfrm>
        </p:spPr>
        <p:txBody>
          <a:bodyPr anchor="b"/>
          <a:lstStyle>
            <a:lvl1pPr marL="0" indent="0" algn="l">
              <a:buNone/>
              <a:defRPr sz="10800">
                <a:solidFill>
                  <a:schemeClr val="tx2">
                    <a:shade val="75000"/>
                  </a:schemeClr>
                </a:solidFill>
              </a:defRPr>
            </a:lvl1pPr>
            <a:lvl2pPr marL="2057400" indent="0" algn="ctr">
              <a:buNone/>
            </a:lvl2pPr>
            <a:lvl3pPr marL="4114800" indent="0" algn="ctr">
              <a:buNone/>
            </a:lvl3pPr>
            <a:lvl4pPr marL="6172200" indent="0" algn="ctr">
              <a:buNone/>
            </a:lvl4pPr>
            <a:lvl5pPr marL="8229600" indent="0" algn="ctr">
              <a:buNone/>
            </a:lvl5pPr>
            <a:lvl6pPr marL="10287000" indent="0" algn="ctr">
              <a:buNone/>
            </a:lvl6pPr>
            <a:lvl7pPr marL="12344400" indent="0" algn="ctr">
              <a:buNone/>
            </a:lvl7pPr>
            <a:lvl8pPr marL="14401800" indent="0" algn="ctr">
              <a:buNone/>
            </a:lvl8pPr>
            <a:lvl9pPr marL="164592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25923240" y="40785898"/>
            <a:ext cx="2390699" cy="1555394"/>
          </a:xfrm>
        </p:spPr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21602700" y="3460442"/>
            <a:ext cx="5760720" cy="36864608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440180" y="3460442"/>
            <a:ext cx="19682460" cy="36864608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11281410" y="480063"/>
            <a:ext cx="9121140" cy="1820228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25923240" y="40785898"/>
            <a:ext cx="2390699" cy="1555394"/>
          </a:xfrm>
        </p:spPr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620202" y="21702886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1200150" y="10561320"/>
            <a:ext cx="26643330" cy="7680960"/>
          </a:xfrm>
        </p:spPr>
        <p:txBody>
          <a:bodyPr anchor="b"/>
          <a:lstStyle>
            <a:lvl1pPr marL="0" indent="0" algn="r">
              <a:buNone/>
              <a:defRPr sz="9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568496" y="18566638"/>
            <a:ext cx="27363420" cy="7464398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950519" y="2880360"/>
            <a:ext cx="27363420" cy="529986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960120" y="10081260"/>
            <a:ext cx="13201650" cy="2976372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14641830" y="10081260"/>
            <a:ext cx="13681710" cy="2976372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960120" y="34084260"/>
            <a:ext cx="27123390" cy="556069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886549" y="4200525"/>
            <a:ext cx="13515251" cy="4030501"/>
          </a:xfrm>
        </p:spPr>
        <p:txBody>
          <a:bodyPr anchor="ctr"/>
          <a:lstStyle>
            <a:lvl1pPr marL="0" indent="0">
              <a:buNone/>
              <a:defRPr sz="8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000" b="1"/>
            </a:lvl2pPr>
            <a:lvl3pPr>
              <a:buNone/>
              <a:defRPr sz="8100" b="1"/>
            </a:lvl3pPr>
            <a:lvl4pPr>
              <a:buNone/>
              <a:defRPr sz="7200" b="1"/>
            </a:lvl4pPr>
            <a:lvl5pPr>
              <a:buNone/>
              <a:defRPr sz="7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14631830" y="4200525"/>
            <a:ext cx="13520559" cy="4030501"/>
          </a:xfrm>
        </p:spPr>
        <p:txBody>
          <a:bodyPr anchor="ctr"/>
          <a:lstStyle>
            <a:lvl1pPr marL="0" indent="0">
              <a:buNone/>
              <a:defRPr sz="8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000" b="1"/>
            </a:lvl2pPr>
            <a:lvl3pPr>
              <a:buNone/>
              <a:defRPr sz="8100" b="1"/>
            </a:lvl3pPr>
            <a:lvl4pPr>
              <a:buNone/>
              <a:defRPr sz="7200" b="1"/>
            </a:lvl4pPr>
            <a:lvl5pPr>
              <a:buNone/>
              <a:defRPr sz="72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886549" y="8291036"/>
            <a:ext cx="13515251" cy="2483310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14643500" y="8291036"/>
            <a:ext cx="13508888" cy="2483310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25923240" y="40805100"/>
            <a:ext cx="2400300" cy="1555394"/>
          </a:xfrm>
        </p:spPr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620202" y="37924743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950519" y="2880360"/>
            <a:ext cx="27363420" cy="529986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620202" y="36849440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1440180" y="34564320"/>
            <a:ext cx="26643330" cy="3280410"/>
          </a:xfrm>
        </p:spPr>
        <p:txBody>
          <a:bodyPr anchor="ctr"/>
          <a:lstStyle>
            <a:lvl1pPr algn="l">
              <a:buNone/>
              <a:defRPr sz="9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1440182" y="3840480"/>
            <a:ext cx="9476186" cy="30243780"/>
          </a:xfrm>
        </p:spPr>
        <p:txBody>
          <a:bodyPr/>
          <a:lstStyle>
            <a:lvl1pPr marL="0" indent="0">
              <a:buNone/>
              <a:defRPr sz="6300"/>
            </a:lvl1pPr>
            <a:lvl2pPr>
              <a:buNone/>
              <a:defRPr sz="5400"/>
            </a:lvl2pPr>
            <a:lvl3pPr>
              <a:buNone/>
              <a:defRPr sz="45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11261407" y="3840480"/>
            <a:ext cx="16822103" cy="3024378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11041380" y="3884794"/>
            <a:ext cx="15841980" cy="2304288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144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1200150" y="31460688"/>
            <a:ext cx="18482310" cy="3290414"/>
          </a:xfrm>
        </p:spPr>
        <p:txBody>
          <a:bodyPr anchor="ctr"/>
          <a:lstStyle>
            <a:lvl1pPr algn="l">
              <a:buNone/>
              <a:defRPr sz="9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1200150" y="34859273"/>
            <a:ext cx="18482310" cy="4840605"/>
          </a:xfrm>
        </p:spPr>
        <p:txBody>
          <a:bodyPr lIns="493776" tIns="0"/>
          <a:lstStyle>
            <a:lvl1pPr marL="0" indent="0">
              <a:buNone/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620202" y="6620661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960120" y="9791224"/>
            <a:ext cx="27363420" cy="28513567"/>
          </a:xfrm>
          <a:prstGeom prst="rect">
            <a:avLst/>
          </a:prstGeom>
        </p:spPr>
        <p:txBody>
          <a:bodyPr vert="horz" lIns="411480" tIns="205740" rIns="411480" bIns="205740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20402550" y="480063"/>
            <a:ext cx="7920990" cy="1820228"/>
          </a:xfrm>
          <a:prstGeom prst="rect">
            <a:avLst/>
          </a:prstGeom>
        </p:spPr>
        <p:txBody>
          <a:bodyPr vert="horz" lIns="411480" tIns="205740" rIns="411480" bIns="205740"/>
          <a:lstStyle>
            <a:lvl1pPr algn="l" eaLnBrk="1" latinLnBrk="0" hangingPunct="1">
              <a:defRPr kumimoji="0" sz="5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93ABD4-44C0-44E6-8871-AE32A3375946}" type="datetimeFigureOut">
              <a:rPr lang="th-TH" smtClean="0"/>
              <a:pPr/>
              <a:t>18/08/59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9841230" y="480063"/>
            <a:ext cx="10561320" cy="1820228"/>
          </a:xfrm>
          <a:prstGeom prst="rect">
            <a:avLst/>
          </a:prstGeom>
        </p:spPr>
        <p:txBody>
          <a:bodyPr vert="horz" lIns="411480" tIns="205740" rIns="411480" bIns="205740"/>
          <a:lstStyle>
            <a:lvl1pPr algn="r" eaLnBrk="1" latinLnBrk="0" hangingPunct="1">
              <a:defRPr kumimoji="0" sz="5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25923240" y="40805103"/>
            <a:ext cx="2400300" cy="1540193"/>
          </a:xfrm>
          <a:prstGeom prst="rect">
            <a:avLst/>
          </a:prstGeom>
        </p:spPr>
        <p:txBody>
          <a:bodyPr vert="horz" lIns="411480" tIns="205740" rIns="411480" bIns="205740"/>
          <a:lstStyle>
            <a:lvl1pPr algn="r" eaLnBrk="1" latinLnBrk="0" hangingPunct="1">
              <a:defRPr kumimoji="0" sz="5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3C493B-0451-43A5-BE05-4CFA67E55AF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960120" y="2880360"/>
            <a:ext cx="27363420" cy="5280660"/>
          </a:xfrm>
          <a:prstGeom prst="rect">
            <a:avLst/>
          </a:prstGeom>
        </p:spPr>
        <p:txBody>
          <a:bodyPr vert="horz" lIns="411480" tIns="205740" rIns="411480" bIns="20574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620202" y="6620661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620202" y="6665315"/>
            <a:ext cx="27183398" cy="150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162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1543050" indent="-15430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14400" kern="1200">
          <a:solidFill>
            <a:schemeClr val="tx2"/>
          </a:solidFill>
          <a:latin typeface="+mn-lt"/>
          <a:ea typeface="+mn-ea"/>
          <a:cs typeface="+mn-cs"/>
        </a:defRPr>
      </a:lvl1pPr>
      <a:lvl2pPr marL="3343275" indent="-12858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12600" kern="1200">
          <a:solidFill>
            <a:schemeClr val="tx2"/>
          </a:solidFill>
          <a:latin typeface="+mn-lt"/>
          <a:ea typeface="+mn-ea"/>
          <a:cs typeface="+mn-cs"/>
        </a:defRPr>
      </a:lvl2pPr>
      <a:lvl3pPr marL="5143500" indent="-10287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08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900" indent="-10287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9000" kern="1200">
          <a:solidFill>
            <a:schemeClr val="tx2"/>
          </a:solidFill>
          <a:latin typeface="+mn-lt"/>
          <a:ea typeface="+mn-ea"/>
          <a:cs typeface="+mn-cs"/>
        </a:defRPr>
      </a:lvl4pPr>
      <a:lvl5pPr marL="9258300" indent="-10287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8100" kern="1200">
          <a:solidFill>
            <a:schemeClr val="tx2"/>
          </a:solidFill>
          <a:latin typeface="+mn-lt"/>
          <a:ea typeface="+mn-ea"/>
          <a:cs typeface="+mn-cs"/>
        </a:defRPr>
      </a:lvl5pPr>
      <a:lvl6pPr marL="11315700" indent="-10287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8100" kern="1200">
          <a:solidFill>
            <a:schemeClr val="tx2"/>
          </a:solidFill>
          <a:latin typeface="+mn-lt"/>
          <a:ea typeface="+mn-ea"/>
          <a:cs typeface="+mn-cs"/>
        </a:defRPr>
      </a:lvl6pPr>
      <a:lvl7pPr marL="13373100" indent="-10287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7200" kern="1200">
          <a:solidFill>
            <a:schemeClr val="tx2"/>
          </a:solidFill>
          <a:latin typeface="+mn-lt"/>
          <a:ea typeface="+mn-ea"/>
          <a:cs typeface="+mn-cs"/>
        </a:defRPr>
      </a:lvl7pPr>
      <a:lvl8pPr marL="15430500" indent="-10287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7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7487900" indent="-10287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6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รูปภาพ 35" descr="flora-312815_960_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430" y="18173700"/>
            <a:ext cx="16444436" cy="25031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21322" y="7201105"/>
            <a:ext cx="3708048" cy="147731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th-TH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ชื่องานวิจัย</a:t>
            </a:r>
            <a:endParaRPr lang="th-TH" sz="9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6825" y="8929296"/>
            <a:ext cx="19019932" cy="1000266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ชื่อ-นามสกุลผู้เขียนบทความ</a:t>
            </a:r>
            <a:r>
              <a:rPr lang="th-TH" sz="59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และชื่อ</a:t>
            </a:r>
            <a:r>
              <a:rPr lang="th-TH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-นามสกุลผู้เขียน</a:t>
            </a:r>
            <a:r>
              <a:rPr lang="th-TH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บทความ</a:t>
            </a:r>
            <a:r>
              <a:rPr lang="th-TH" sz="59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(ผู้นำเสนอผลงานให้ใส่สัญลักษณ์ * หลังหมายเลข)</a:t>
            </a:r>
            <a:endParaRPr lang="th-TH" sz="32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31225" y="10657486"/>
            <a:ext cx="5852866" cy="163120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en-US" sz="5000" b="1" baseline="300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5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สังกัด และที่อยู่ผู้เขียนบทความ</a:t>
            </a:r>
          </a:p>
          <a:p>
            <a:pPr algn="ctr"/>
            <a:r>
              <a:rPr lang="th-TH" sz="5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000" b="1" baseline="300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5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สังกัด และที่อยู่ผู้เขียนบทความ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99611" y="13581896"/>
            <a:ext cx="28132376" cy="4968552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r>
              <a:rPr lang="th-TH" sz="41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50705" y="12387198"/>
            <a:ext cx="2464118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บทคัดย่อ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16222" y="19442465"/>
            <a:ext cx="13814161" cy="7488829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448" y="18316552"/>
            <a:ext cx="1709104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บทนำ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299606" y="28055500"/>
            <a:ext cx="13814161" cy="2692217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279" y="26817674"/>
            <a:ext cx="3331343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99606" y="31943933"/>
            <a:ext cx="13814161" cy="5630896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8620" y="30818202"/>
            <a:ext cx="4581685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วิธีดำเนินการวิจัย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284770" y="38784693"/>
            <a:ext cx="13814161" cy="3844342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25531" y="37604812"/>
            <a:ext cx="3711254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629" y="37604812"/>
            <a:ext cx="2977079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ผลการวิจัย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14617824" y="19702573"/>
            <a:ext cx="13814161" cy="6048674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15048" y="18544991"/>
            <a:ext cx="3073259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อภิปรายผล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14701208" y="26831369"/>
            <a:ext cx="13814161" cy="5283879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977863" y="25674666"/>
            <a:ext cx="12535786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ข้อเสนอแนะและการนำผลการวิจัยไปใช้ประโยชน์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14773217" y="38784693"/>
            <a:ext cx="13814161" cy="3844342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25536" y="32318400"/>
            <a:ext cx="6436359" cy="1200321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th-TH" sz="7200" b="1" dirty="0" smtClean="0">
                <a:solidFill>
                  <a:srgbClr val="AE0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กิตติกรรมประกาศ (ถ้ามี)</a:t>
            </a:r>
            <a:endParaRPr lang="th-TH" sz="7200" b="1" dirty="0">
              <a:solidFill>
                <a:srgbClr val="AE04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14701208" y="33483391"/>
            <a:ext cx="13814161" cy="4193885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6" rIns="91431" bIns="45716" rtlCol="0" anchor="t"/>
          <a:lstStyle/>
          <a:p>
            <a:pPr algn="thaiDist"/>
            <a:endParaRPr lang="th-TH" sz="4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90022" y="3877118"/>
            <a:ext cx="27822378" cy="307775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th-TH" sz="10400" b="1" dirty="0">
                <a:solidFill>
                  <a:srgbClr val="550BC1"/>
                </a:solidFill>
                <a:latin typeface="TH SarabunPSK" pitchFamily="34" charset="-34"/>
                <a:cs typeface="TH SarabunPSK" pitchFamily="34" charset="-34"/>
              </a:rPr>
              <a:t>การประชุมวิชาการเสนอผลงานวิจัยด้านวิทยาศาสตร์ ครั้งที่ </a:t>
            </a:r>
            <a:r>
              <a:rPr lang="th-TH" sz="10400" b="1" dirty="0" smtClean="0">
                <a:solidFill>
                  <a:srgbClr val="550BC1"/>
                </a:solidFill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algn="ctr"/>
            <a:r>
              <a:rPr lang="th-TH" sz="9000" b="1" dirty="0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วันที่ 28 </a:t>
            </a:r>
            <a:r>
              <a:rPr lang="th-TH" sz="9000" b="1" dirty="0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สิงหาคม 2559 ณ </a:t>
            </a:r>
            <a:r>
              <a:rPr lang="th-TH" sz="9000" b="1" dirty="0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หอประชุม 1 หา</a:t>
            </a:r>
            <a:r>
              <a:rPr lang="th-TH" sz="9000" b="1" dirty="0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วิทยาลัยราช</a:t>
            </a:r>
            <a:r>
              <a:rPr lang="th-TH" sz="9000" b="1" dirty="0" err="1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sz="9000" b="1" dirty="0" smtClean="0">
                <a:solidFill>
                  <a:srgbClr val="996633"/>
                </a:solidFill>
                <a:latin typeface="TH SarabunPSK" pitchFamily="34" charset="-34"/>
                <a:cs typeface="TH SarabunPSK" pitchFamily="34" charset="-34"/>
              </a:rPr>
              <a:t>สงขลา</a:t>
            </a:r>
            <a:endParaRPr lang="th-TH" sz="9000" b="1" dirty="0">
              <a:solidFill>
                <a:srgbClr val="996633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4794" y="1140371"/>
            <a:ext cx="230744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000" dirty="0" smtClean="0">
                <a:solidFill>
                  <a:srgbClr val="AE0496"/>
                </a:solidFill>
              </a:rPr>
              <a:t>คณะวิทยาศาสตร์และเทคโนโลยี  มหาวิทยาลัยราช</a:t>
            </a:r>
            <a:r>
              <a:rPr lang="th-TH" sz="13000" dirty="0" err="1" smtClean="0">
                <a:solidFill>
                  <a:srgbClr val="AE0496"/>
                </a:solidFill>
              </a:rPr>
              <a:t>ภัฏ</a:t>
            </a:r>
            <a:r>
              <a:rPr lang="th-TH" sz="13000" dirty="0" smtClean="0">
                <a:solidFill>
                  <a:srgbClr val="AE0496"/>
                </a:solidFill>
              </a:rPr>
              <a:t>สงขลา</a:t>
            </a:r>
            <a:endParaRPr lang="th-TH" sz="13000" dirty="0">
              <a:solidFill>
                <a:srgbClr val="AE0496"/>
              </a:solidFill>
            </a:endParaRPr>
          </a:p>
        </p:txBody>
      </p:sp>
      <p:pic>
        <p:nvPicPr>
          <p:cNvPr id="34" name="รูปภาพ 33" descr="635215c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9716" y="632057"/>
            <a:ext cx="2435012" cy="31158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59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ระดับสีเท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95</Words>
  <Application>Microsoft Office PowerPoint</Application>
  <PresentationFormat>กำหนดเอง</PresentationFormat>
  <Paragraphs>17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sci04</dc:creator>
  <cp:lastModifiedBy>sci04</cp:lastModifiedBy>
  <cp:revision>6</cp:revision>
  <cp:lastPrinted>2016-07-11T06:47:58Z</cp:lastPrinted>
  <dcterms:created xsi:type="dcterms:W3CDTF">2016-07-22T09:28:54Z</dcterms:created>
  <dcterms:modified xsi:type="dcterms:W3CDTF">2016-08-18T06:47:07Z</dcterms:modified>
</cp:coreProperties>
</file>