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handoutMasterIdLst>
    <p:handoutMasterId r:id="rId3"/>
  </p:handoutMasterIdLst>
  <p:sldIdLst>
    <p:sldId id="256" r:id="rId2"/>
  </p:sldIdLst>
  <p:sldSz cx="28803600" cy="43205400"/>
  <p:notesSz cx="6858000" cy="9947275"/>
  <p:defaultTextStyle>
    <a:defPPr>
      <a:defRPr lang="th-TH"/>
    </a:defPPr>
    <a:lvl1pPr marL="0" algn="l" defTabSz="4114391" rtl="0" eaLnBrk="1" latinLnBrk="0" hangingPunct="1">
      <a:defRPr sz="12600" kern="1200">
        <a:solidFill>
          <a:schemeClr val="tx1"/>
        </a:solidFill>
        <a:latin typeface="+mn-lt"/>
        <a:ea typeface="+mn-ea"/>
        <a:cs typeface="+mn-cs"/>
      </a:defRPr>
    </a:lvl1pPr>
    <a:lvl2pPr marL="2057193" algn="l" defTabSz="4114391" rtl="0" eaLnBrk="1" latinLnBrk="0" hangingPunct="1">
      <a:defRPr sz="12600" kern="1200">
        <a:solidFill>
          <a:schemeClr val="tx1"/>
        </a:solidFill>
        <a:latin typeface="+mn-lt"/>
        <a:ea typeface="+mn-ea"/>
        <a:cs typeface="+mn-cs"/>
      </a:defRPr>
    </a:lvl2pPr>
    <a:lvl3pPr marL="4114391" algn="l" defTabSz="4114391" rtl="0" eaLnBrk="1" latinLnBrk="0" hangingPunct="1">
      <a:defRPr sz="12600" kern="1200">
        <a:solidFill>
          <a:schemeClr val="tx1"/>
        </a:solidFill>
        <a:latin typeface="+mn-lt"/>
        <a:ea typeface="+mn-ea"/>
        <a:cs typeface="+mn-cs"/>
      </a:defRPr>
    </a:lvl3pPr>
    <a:lvl4pPr marL="6171584" algn="l" defTabSz="4114391" rtl="0" eaLnBrk="1" latinLnBrk="0" hangingPunct="1">
      <a:defRPr sz="12600" kern="1200">
        <a:solidFill>
          <a:schemeClr val="tx1"/>
        </a:solidFill>
        <a:latin typeface="+mn-lt"/>
        <a:ea typeface="+mn-ea"/>
        <a:cs typeface="+mn-cs"/>
      </a:defRPr>
    </a:lvl4pPr>
    <a:lvl5pPr marL="8228777" algn="l" defTabSz="4114391" rtl="0" eaLnBrk="1" latinLnBrk="0" hangingPunct="1">
      <a:defRPr sz="12600" kern="1200">
        <a:solidFill>
          <a:schemeClr val="tx1"/>
        </a:solidFill>
        <a:latin typeface="+mn-lt"/>
        <a:ea typeface="+mn-ea"/>
        <a:cs typeface="+mn-cs"/>
      </a:defRPr>
    </a:lvl5pPr>
    <a:lvl6pPr marL="10285970" algn="l" defTabSz="4114391" rtl="0" eaLnBrk="1" latinLnBrk="0" hangingPunct="1">
      <a:defRPr sz="12600" kern="1200">
        <a:solidFill>
          <a:schemeClr val="tx1"/>
        </a:solidFill>
        <a:latin typeface="+mn-lt"/>
        <a:ea typeface="+mn-ea"/>
        <a:cs typeface="+mn-cs"/>
      </a:defRPr>
    </a:lvl6pPr>
    <a:lvl7pPr marL="12343167" algn="l" defTabSz="4114391" rtl="0" eaLnBrk="1" latinLnBrk="0" hangingPunct="1">
      <a:defRPr sz="12600" kern="1200">
        <a:solidFill>
          <a:schemeClr val="tx1"/>
        </a:solidFill>
        <a:latin typeface="+mn-lt"/>
        <a:ea typeface="+mn-ea"/>
        <a:cs typeface="+mn-cs"/>
      </a:defRPr>
    </a:lvl7pPr>
    <a:lvl8pPr marL="14400360" algn="l" defTabSz="4114391" rtl="0" eaLnBrk="1" latinLnBrk="0" hangingPunct="1">
      <a:defRPr sz="12600" kern="1200">
        <a:solidFill>
          <a:schemeClr val="tx1"/>
        </a:solidFill>
        <a:latin typeface="+mn-lt"/>
        <a:ea typeface="+mn-ea"/>
        <a:cs typeface="+mn-cs"/>
      </a:defRPr>
    </a:lvl8pPr>
    <a:lvl9pPr marL="16457553" algn="l" defTabSz="4114391" rtl="0" eaLnBrk="1" latinLnBrk="0" hangingPunct="1">
      <a:defRPr sz="1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3608">
          <p15:clr>
            <a:srgbClr val="A4A3A4"/>
          </p15:clr>
        </p15:guide>
        <p15:guide id="2" pos="9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96633"/>
    <a:srgbClr val="AE0496"/>
    <a:srgbClr val="550BC1"/>
    <a:srgbClr val="FF0000"/>
    <a:srgbClr val="A80A8A"/>
    <a:srgbClr val="FB4BE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 showGuides="1">
      <p:cViewPr varScale="1">
        <p:scale>
          <a:sx n="16" d="100"/>
          <a:sy n="16" d="100"/>
        </p:scale>
        <p:origin x="-1806" y="-156"/>
      </p:cViewPr>
      <p:guideLst>
        <p:guide orient="horz" pos="13608"/>
        <p:guide pos="90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6B6E40-4EA9-48A3-AE6E-3E7FBC9C8037}" type="datetimeFigureOut">
              <a:rPr lang="th-TH" smtClean="0"/>
              <a:pPr/>
              <a:t>18/08/59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E93C68-8FC7-4231-87C5-B95E1230B10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4142031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1620202" y="33704386"/>
            <a:ext cx="27183398" cy="150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11480" tIns="205740" rIns="411480" bIns="205740" anchor="t" compatLnSpc="1"/>
          <a:lstStyle/>
          <a:p>
            <a:endParaRPr kumimoji="0" lang="en-US"/>
          </a:p>
        </p:txBody>
      </p:sp>
      <p:sp>
        <p:nvSpPr>
          <p:cNvPr id="29" name="ชื่อเรื่อง 28"/>
          <p:cNvSpPr>
            <a:spLocks noGrp="1"/>
          </p:cNvSpPr>
          <p:nvPr>
            <p:ph type="ctrTitle"/>
          </p:nvPr>
        </p:nvSpPr>
        <p:spPr>
          <a:xfrm>
            <a:off x="1200150" y="30576492"/>
            <a:ext cx="26643330" cy="7700963"/>
          </a:xfrm>
        </p:spPr>
        <p:txBody>
          <a:bodyPr anchor="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1200150" y="24483060"/>
            <a:ext cx="26643330" cy="5760720"/>
          </a:xfrm>
        </p:spPr>
        <p:txBody>
          <a:bodyPr anchor="b"/>
          <a:lstStyle>
            <a:lvl1pPr marL="0" indent="0" algn="l">
              <a:buNone/>
              <a:defRPr sz="10800">
                <a:solidFill>
                  <a:schemeClr val="tx2">
                    <a:shade val="75000"/>
                  </a:schemeClr>
                </a:solidFill>
              </a:defRPr>
            </a:lvl1pPr>
            <a:lvl2pPr marL="2057400" indent="0" algn="ctr">
              <a:buNone/>
            </a:lvl2pPr>
            <a:lvl3pPr marL="4114800" indent="0" algn="ctr">
              <a:buNone/>
            </a:lvl3pPr>
            <a:lvl4pPr marL="6172200" indent="0" algn="ctr">
              <a:buNone/>
            </a:lvl4pPr>
            <a:lvl5pPr marL="8229600" indent="0" algn="ctr">
              <a:buNone/>
            </a:lvl5pPr>
            <a:lvl6pPr marL="10287000" indent="0" algn="ctr">
              <a:buNone/>
            </a:lvl6pPr>
            <a:lvl7pPr marL="12344400" indent="0" algn="ctr">
              <a:buNone/>
            </a:lvl7pPr>
            <a:lvl8pPr marL="14401800" indent="0" algn="ctr">
              <a:buNone/>
            </a:lvl8pPr>
            <a:lvl9pPr marL="164592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16" name="ตัวยึดวันที่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ABD4-44C0-44E6-8871-AE32A3375946}" type="datetimeFigureOut">
              <a:rPr lang="th-TH" smtClean="0"/>
              <a:pPr/>
              <a:t>18/08/59</a:t>
            </a:fld>
            <a:endParaRPr lang="th-TH"/>
          </a:p>
        </p:txBody>
      </p:sp>
      <p:sp>
        <p:nvSpPr>
          <p:cNvPr id="2" name="ตัวยึดท้ายกระดา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5" name="ตัวยึดหมายเลขภาพนิ่ง 14"/>
          <p:cNvSpPr>
            <a:spLocks noGrp="1"/>
          </p:cNvSpPr>
          <p:nvPr>
            <p:ph type="sldNum" sz="quarter" idx="12"/>
          </p:nvPr>
        </p:nvSpPr>
        <p:spPr>
          <a:xfrm>
            <a:off x="25923240" y="40785898"/>
            <a:ext cx="2390699" cy="1555394"/>
          </a:xfrm>
        </p:spPr>
        <p:txBody>
          <a:bodyPr/>
          <a:lstStyle/>
          <a:p>
            <a:fld id="{713C493B-0451-43A5-BE05-4CFA67E55AF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ABD4-44C0-44E6-8871-AE32A3375946}" type="datetimeFigureOut">
              <a:rPr lang="th-TH" smtClean="0"/>
              <a:pPr/>
              <a:t>18/08/59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493B-0451-43A5-BE05-4CFA67E55AF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21602700" y="3460442"/>
            <a:ext cx="5760720" cy="36864608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1440180" y="3460442"/>
            <a:ext cx="19682460" cy="36864608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ABD4-44C0-44E6-8871-AE32A3375946}" type="datetimeFigureOut">
              <a:rPr lang="th-TH" smtClean="0"/>
              <a:pPr/>
              <a:t>18/08/59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493B-0451-43A5-BE05-4CFA67E55AF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ชื่อเรื่อง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27" name="ตัวยึดเนื้อหา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5" name="ตัวยึดวันที่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ABD4-44C0-44E6-8871-AE32A3375946}" type="datetimeFigureOut">
              <a:rPr lang="th-TH" smtClean="0"/>
              <a:pPr/>
              <a:t>18/08/59</a:t>
            </a:fld>
            <a:endParaRPr lang="th-TH"/>
          </a:p>
        </p:txBody>
      </p:sp>
      <p:sp>
        <p:nvSpPr>
          <p:cNvPr id="19" name="ตัวยึดท้ายกระดาษ 18"/>
          <p:cNvSpPr>
            <a:spLocks noGrp="1"/>
          </p:cNvSpPr>
          <p:nvPr>
            <p:ph type="ftr" sz="quarter" idx="11"/>
          </p:nvPr>
        </p:nvSpPr>
        <p:spPr>
          <a:xfrm>
            <a:off x="11281410" y="480063"/>
            <a:ext cx="9121140" cy="1820228"/>
          </a:xfrm>
        </p:spPr>
        <p:txBody>
          <a:bodyPr/>
          <a:lstStyle/>
          <a:p>
            <a:endParaRPr lang="th-TH"/>
          </a:p>
        </p:txBody>
      </p:sp>
      <p:sp>
        <p:nvSpPr>
          <p:cNvPr id="16" name="ตัวยึดหมายเลขภาพนิ่ง 15"/>
          <p:cNvSpPr>
            <a:spLocks noGrp="1"/>
          </p:cNvSpPr>
          <p:nvPr>
            <p:ph type="sldNum" sz="quarter" idx="12"/>
          </p:nvPr>
        </p:nvSpPr>
        <p:spPr>
          <a:xfrm>
            <a:off x="25923240" y="40785898"/>
            <a:ext cx="2390699" cy="1555394"/>
          </a:xfrm>
        </p:spPr>
        <p:txBody>
          <a:bodyPr/>
          <a:lstStyle/>
          <a:p>
            <a:fld id="{713C493B-0451-43A5-BE05-4CFA67E55AF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1620202" y="21702886"/>
            <a:ext cx="27183398" cy="150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11480" tIns="205740" rIns="411480" bIns="205740" anchor="t" compatLnSpc="1"/>
          <a:lstStyle/>
          <a:p>
            <a:endParaRPr kumimoji="0" lang="en-US"/>
          </a:p>
        </p:txBody>
      </p:sp>
      <p:sp>
        <p:nvSpPr>
          <p:cNvPr id="6" name="ตัวยึดข้อความ 5"/>
          <p:cNvSpPr>
            <a:spLocks noGrp="1"/>
          </p:cNvSpPr>
          <p:nvPr>
            <p:ph type="body" idx="1"/>
          </p:nvPr>
        </p:nvSpPr>
        <p:spPr>
          <a:xfrm>
            <a:off x="1200150" y="10561320"/>
            <a:ext cx="26643330" cy="7680960"/>
          </a:xfrm>
        </p:spPr>
        <p:txBody>
          <a:bodyPr anchor="b"/>
          <a:lstStyle>
            <a:lvl1pPr marL="0" indent="0" algn="r">
              <a:buNone/>
              <a:defRPr sz="9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9" name="ตัวยึดวันที่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ABD4-44C0-44E6-8871-AE32A3375946}" type="datetimeFigureOut">
              <a:rPr lang="th-TH" smtClean="0"/>
              <a:pPr/>
              <a:t>18/08/59</a:t>
            </a:fld>
            <a:endParaRPr lang="th-TH"/>
          </a:p>
        </p:txBody>
      </p:sp>
      <p:sp>
        <p:nvSpPr>
          <p:cNvPr id="11" name="ตัวยึดท้ายกระดา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ตัวยึดหมายเลขภาพนิ่ง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493B-0451-43A5-BE05-4CFA67E55AF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ชื่อเรื่อง 7"/>
          <p:cNvSpPr>
            <a:spLocks noGrp="1"/>
          </p:cNvSpPr>
          <p:nvPr>
            <p:ph type="title"/>
          </p:nvPr>
        </p:nvSpPr>
        <p:spPr>
          <a:xfrm>
            <a:off x="568496" y="18566638"/>
            <a:ext cx="27363420" cy="7464398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ชื่อเรื่อง 19"/>
          <p:cNvSpPr>
            <a:spLocks noGrp="1"/>
          </p:cNvSpPr>
          <p:nvPr>
            <p:ph type="title"/>
          </p:nvPr>
        </p:nvSpPr>
        <p:spPr>
          <a:xfrm>
            <a:off x="950519" y="2880360"/>
            <a:ext cx="27363420" cy="5299862"/>
          </a:xfrm>
        </p:spPr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4" name="ตัวยึดเนื้อหา 13"/>
          <p:cNvSpPr>
            <a:spLocks noGrp="1"/>
          </p:cNvSpPr>
          <p:nvPr>
            <p:ph sz="half" idx="1"/>
          </p:nvPr>
        </p:nvSpPr>
        <p:spPr>
          <a:xfrm>
            <a:off x="960120" y="10081260"/>
            <a:ext cx="13201650" cy="29763720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3" name="ตัวยึดเนื้อหา 12"/>
          <p:cNvSpPr>
            <a:spLocks noGrp="1"/>
          </p:cNvSpPr>
          <p:nvPr>
            <p:ph sz="half" idx="2"/>
          </p:nvPr>
        </p:nvSpPr>
        <p:spPr>
          <a:xfrm>
            <a:off x="14641830" y="10081260"/>
            <a:ext cx="13681710" cy="29763720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1" name="ตัวยึดวันที่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ABD4-44C0-44E6-8871-AE32A3375946}" type="datetimeFigureOut">
              <a:rPr lang="th-TH" smtClean="0"/>
              <a:pPr/>
              <a:t>18/08/59</a:t>
            </a:fld>
            <a:endParaRPr lang="th-TH"/>
          </a:p>
        </p:txBody>
      </p:sp>
      <p:sp>
        <p:nvSpPr>
          <p:cNvPr id="10" name="ตัวยึดท้ายกระดา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1" name="ตัวยึดหมายเลขภาพนิ่ง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493B-0451-43A5-BE05-4CFA67E55AF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ชื่อเรื่อง 28"/>
          <p:cNvSpPr>
            <a:spLocks noGrp="1"/>
          </p:cNvSpPr>
          <p:nvPr>
            <p:ph type="title"/>
          </p:nvPr>
        </p:nvSpPr>
        <p:spPr>
          <a:xfrm>
            <a:off x="960120" y="34084260"/>
            <a:ext cx="27123390" cy="5560695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886549" y="4200525"/>
            <a:ext cx="13515251" cy="4030501"/>
          </a:xfrm>
        </p:spPr>
        <p:txBody>
          <a:bodyPr anchor="ctr"/>
          <a:lstStyle>
            <a:lvl1pPr marL="0" indent="0">
              <a:buNone/>
              <a:defRPr sz="81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9000" b="1"/>
            </a:lvl2pPr>
            <a:lvl3pPr>
              <a:buNone/>
              <a:defRPr sz="8100" b="1"/>
            </a:lvl3pPr>
            <a:lvl4pPr>
              <a:buNone/>
              <a:defRPr sz="7200" b="1"/>
            </a:lvl4pPr>
            <a:lvl5pPr>
              <a:buNone/>
              <a:defRPr sz="72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25" name="ตัวยึดข้อความ 24"/>
          <p:cNvSpPr>
            <a:spLocks noGrp="1"/>
          </p:cNvSpPr>
          <p:nvPr>
            <p:ph type="body" sz="half" idx="3"/>
          </p:nvPr>
        </p:nvSpPr>
        <p:spPr>
          <a:xfrm>
            <a:off x="14631830" y="4200525"/>
            <a:ext cx="13520559" cy="4030501"/>
          </a:xfrm>
        </p:spPr>
        <p:txBody>
          <a:bodyPr anchor="ctr"/>
          <a:lstStyle>
            <a:lvl1pPr marL="0" indent="0">
              <a:buNone/>
              <a:defRPr sz="81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9000" b="1"/>
            </a:lvl2pPr>
            <a:lvl3pPr>
              <a:buNone/>
              <a:defRPr sz="8100" b="1"/>
            </a:lvl3pPr>
            <a:lvl4pPr>
              <a:buNone/>
              <a:defRPr sz="7200" b="1"/>
            </a:lvl4pPr>
            <a:lvl5pPr>
              <a:buNone/>
              <a:defRPr sz="72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quarter" idx="2"/>
          </p:nvPr>
        </p:nvSpPr>
        <p:spPr>
          <a:xfrm>
            <a:off x="886549" y="8291036"/>
            <a:ext cx="13515251" cy="24833107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8" name="ตัวยึดเนื้อหา 27"/>
          <p:cNvSpPr>
            <a:spLocks noGrp="1"/>
          </p:cNvSpPr>
          <p:nvPr>
            <p:ph sz="quarter" idx="4"/>
          </p:nvPr>
        </p:nvSpPr>
        <p:spPr>
          <a:xfrm>
            <a:off x="14643500" y="8291036"/>
            <a:ext cx="13508888" cy="24833107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0" name="ตัวยึดวันที่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ABD4-44C0-44E6-8871-AE32A3375946}" type="datetimeFigureOut">
              <a:rPr lang="th-TH" smtClean="0"/>
              <a:pPr/>
              <a:t>18/08/59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25923240" y="40805100"/>
            <a:ext cx="2400300" cy="1555394"/>
          </a:xfrm>
        </p:spPr>
        <p:txBody>
          <a:bodyPr/>
          <a:lstStyle/>
          <a:p>
            <a:fld id="{713C493B-0451-43A5-BE05-4CFA67E55AF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1620202" y="37924743"/>
            <a:ext cx="27183398" cy="150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11480" tIns="205740" rIns="411480" bIns="20574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ชื่อเรื่อง 29"/>
          <p:cNvSpPr>
            <a:spLocks noGrp="1"/>
          </p:cNvSpPr>
          <p:nvPr>
            <p:ph type="title"/>
          </p:nvPr>
        </p:nvSpPr>
        <p:spPr>
          <a:xfrm>
            <a:off x="950519" y="2880360"/>
            <a:ext cx="27363420" cy="5299862"/>
          </a:xfrm>
        </p:spPr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2" name="ตัวยึดวันที่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ABD4-44C0-44E6-8871-AE32A3375946}" type="datetimeFigureOut">
              <a:rPr lang="th-TH" smtClean="0"/>
              <a:pPr/>
              <a:t>18/08/59</a:t>
            </a:fld>
            <a:endParaRPr lang="th-TH"/>
          </a:p>
        </p:txBody>
      </p:sp>
      <p:sp>
        <p:nvSpPr>
          <p:cNvPr id="21" name="ตัวยึดท้ายกระดา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493B-0451-43A5-BE05-4CFA67E55AF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ABD4-44C0-44E6-8871-AE32A3375946}" type="datetimeFigureOut">
              <a:rPr lang="th-TH" smtClean="0"/>
              <a:pPr/>
              <a:t>18/08/59</a:t>
            </a:fld>
            <a:endParaRPr lang="th-TH"/>
          </a:p>
        </p:txBody>
      </p:sp>
      <p:sp>
        <p:nvSpPr>
          <p:cNvPr id="24" name="ตัวยึดท้ายกระดา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493B-0451-43A5-BE05-4CFA67E55AF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ตัวเชื่อมต่อตรง 7"/>
          <p:cNvSpPr>
            <a:spLocks noChangeShapeType="1"/>
          </p:cNvSpPr>
          <p:nvPr/>
        </p:nvSpPr>
        <p:spPr bwMode="auto">
          <a:xfrm>
            <a:off x="1620202" y="36849440"/>
            <a:ext cx="27183398" cy="150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11480" tIns="205740" rIns="411480" bIns="205740" anchor="t" compatLnSpc="1"/>
          <a:lstStyle/>
          <a:p>
            <a:endParaRPr kumimoji="0" lang="en-US"/>
          </a:p>
        </p:txBody>
      </p:sp>
      <p:sp>
        <p:nvSpPr>
          <p:cNvPr id="12" name="ชื่อเรื่อง 11"/>
          <p:cNvSpPr>
            <a:spLocks noGrp="1"/>
          </p:cNvSpPr>
          <p:nvPr>
            <p:ph type="title"/>
          </p:nvPr>
        </p:nvSpPr>
        <p:spPr>
          <a:xfrm>
            <a:off x="1440180" y="34564320"/>
            <a:ext cx="26643330" cy="3280410"/>
          </a:xfrm>
        </p:spPr>
        <p:txBody>
          <a:bodyPr anchor="ctr"/>
          <a:lstStyle>
            <a:lvl1pPr algn="l">
              <a:buNone/>
              <a:defRPr sz="90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26" name="ตัวยึดข้อความ 25"/>
          <p:cNvSpPr>
            <a:spLocks noGrp="1"/>
          </p:cNvSpPr>
          <p:nvPr>
            <p:ph type="body" idx="2"/>
          </p:nvPr>
        </p:nvSpPr>
        <p:spPr>
          <a:xfrm>
            <a:off x="1440182" y="3840480"/>
            <a:ext cx="9476186" cy="30243780"/>
          </a:xfrm>
        </p:spPr>
        <p:txBody>
          <a:bodyPr/>
          <a:lstStyle>
            <a:lvl1pPr marL="0" indent="0">
              <a:buNone/>
              <a:defRPr sz="6300"/>
            </a:lvl1pPr>
            <a:lvl2pPr>
              <a:buNone/>
              <a:defRPr sz="5400"/>
            </a:lvl2pPr>
            <a:lvl3pPr>
              <a:buNone/>
              <a:defRPr sz="4500"/>
            </a:lvl3pPr>
            <a:lvl4pPr>
              <a:buNone/>
              <a:defRPr sz="4100"/>
            </a:lvl4pPr>
            <a:lvl5pPr>
              <a:buNone/>
              <a:defRPr sz="41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4" name="ตัวยึดเนื้อหา 13"/>
          <p:cNvSpPr>
            <a:spLocks noGrp="1"/>
          </p:cNvSpPr>
          <p:nvPr>
            <p:ph sz="half" idx="1"/>
          </p:nvPr>
        </p:nvSpPr>
        <p:spPr>
          <a:xfrm>
            <a:off x="11261407" y="3840480"/>
            <a:ext cx="16822103" cy="30243780"/>
          </a:xfrm>
        </p:spPr>
        <p:txBody>
          <a:bodyPr/>
          <a:lstStyle>
            <a:lvl1pPr>
              <a:defRPr sz="14400"/>
            </a:lvl1pPr>
            <a:lvl2pPr>
              <a:defRPr sz="12600"/>
            </a:lvl2pPr>
            <a:lvl3pPr>
              <a:defRPr sz="10800"/>
            </a:lvl3pPr>
            <a:lvl4pPr>
              <a:defRPr sz="9000"/>
            </a:lvl4pPr>
            <a:lvl5pPr>
              <a:defRPr sz="90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5" name="ตัวยึดวันที่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ABD4-44C0-44E6-8871-AE32A3375946}" type="datetimeFigureOut">
              <a:rPr lang="th-TH" smtClean="0"/>
              <a:pPr/>
              <a:t>18/08/59</a:t>
            </a:fld>
            <a:endParaRPr lang="th-TH"/>
          </a:p>
        </p:txBody>
      </p:sp>
      <p:sp>
        <p:nvSpPr>
          <p:cNvPr id="29" name="ตัวยึดท้ายกระดา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493B-0451-43A5-BE05-4CFA67E55AF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ตัวยึดรูปภาพ 12"/>
          <p:cNvSpPr>
            <a:spLocks noGrp="1"/>
          </p:cNvSpPr>
          <p:nvPr>
            <p:ph type="pic" idx="1"/>
          </p:nvPr>
        </p:nvSpPr>
        <p:spPr>
          <a:xfrm>
            <a:off x="11041380" y="3884794"/>
            <a:ext cx="15841980" cy="2304288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144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ABD4-44C0-44E6-8871-AE32A3375946}" type="datetimeFigureOut">
              <a:rPr lang="th-TH" smtClean="0"/>
              <a:pPr/>
              <a:t>18/08/59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1" name="ตัวยึดหมายเลขภาพนิ่ง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C493B-0451-43A5-BE05-4CFA67E55AF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7" name="ชื่อเรื่อง 16"/>
          <p:cNvSpPr>
            <a:spLocks noGrp="1"/>
          </p:cNvSpPr>
          <p:nvPr>
            <p:ph type="title"/>
          </p:nvPr>
        </p:nvSpPr>
        <p:spPr>
          <a:xfrm>
            <a:off x="1200150" y="31460688"/>
            <a:ext cx="18482310" cy="3290414"/>
          </a:xfrm>
        </p:spPr>
        <p:txBody>
          <a:bodyPr anchor="ctr"/>
          <a:lstStyle>
            <a:lvl1pPr algn="l">
              <a:buNone/>
              <a:defRPr sz="90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26" name="ตัวยึดข้อความ 25"/>
          <p:cNvSpPr>
            <a:spLocks noGrp="1"/>
          </p:cNvSpPr>
          <p:nvPr>
            <p:ph type="body" sz="half" idx="2"/>
          </p:nvPr>
        </p:nvSpPr>
        <p:spPr>
          <a:xfrm>
            <a:off x="1200150" y="34859273"/>
            <a:ext cx="18482310" cy="4840605"/>
          </a:xfrm>
        </p:spPr>
        <p:txBody>
          <a:bodyPr lIns="493776" tIns="0"/>
          <a:lstStyle>
            <a:lvl1pPr marL="0" indent="0">
              <a:buNone/>
              <a:defRPr sz="6300"/>
            </a:lvl1pPr>
            <a:lvl2pPr>
              <a:defRPr sz="5400"/>
            </a:lvl2pPr>
            <a:lvl3pPr>
              <a:defRPr sz="4500"/>
            </a:lvl3pPr>
            <a:lvl4pPr>
              <a:defRPr sz="4100"/>
            </a:lvl4pPr>
            <a:lvl5pPr>
              <a:defRPr sz="41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1620202" y="6620661"/>
            <a:ext cx="27183398" cy="150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11480" tIns="205740" rIns="411480" bIns="205740" anchor="t" compatLnSpc="1"/>
          <a:lstStyle/>
          <a:p>
            <a:endParaRPr kumimoji="0" lang="en-US"/>
          </a:p>
        </p:txBody>
      </p:sp>
      <p:sp>
        <p:nvSpPr>
          <p:cNvPr id="8" name="ตัวยึดข้อความ 7"/>
          <p:cNvSpPr>
            <a:spLocks noGrp="1"/>
          </p:cNvSpPr>
          <p:nvPr>
            <p:ph type="body" idx="1"/>
          </p:nvPr>
        </p:nvSpPr>
        <p:spPr>
          <a:xfrm>
            <a:off x="960120" y="9791224"/>
            <a:ext cx="27363420" cy="28513567"/>
          </a:xfrm>
          <a:prstGeom prst="rect">
            <a:avLst/>
          </a:prstGeom>
        </p:spPr>
        <p:txBody>
          <a:bodyPr vert="horz" lIns="411480" tIns="205740" rIns="411480" bIns="205740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1" name="ตัวยึดวันที่ 10"/>
          <p:cNvSpPr>
            <a:spLocks noGrp="1"/>
          </p:cNvSpPr>
          <p:nvPr>
            <p:ph type="dt" sz="half" idx="2"/>
          </p:nvPr>
        </p:nvSpPr>
        <p:spPr>
          <a:xfrm>
            <a:off x="20402550" y="480063"/>
            <a:ext cx="7920990" cy="1820228"/>
          </a:xfrm>
          <a:prstGeom prst="rect">
            <a:avLst/>
          </a:prstGeom>
        </p:spPr>
        <p:txBody>
          <a:bodyPr vert="horz" lIns="411480" tIns="205740" rIns="411480" bIns="205740"/>
          <a:lstStyle>
            <a:lvl1pPr algn="l" eaLnBrk="1" latinLnBrk="0" hangingPunct="1">
              <a:defRPr kumimoji="0" sz="54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593ABD4-44C0-44E6-8871-AE32A3375946}" type="datetimeFigureOut">
              <a:rPr lang="th-TH" smtClean="0"/>
              <a:pPr/>
              <a:t>18/08/59</a:t>
            </a:fld>
            <a:endParaRPr lang="th-TH"/>
          </a:p>
        </p:txBody>
      </p:sp>
      <p:sp>
        <p:nvSpPr>
          <p:cNvPr id="28" name="ตัวยึดท้ายกระดาษ 27"/>
          <p:cNvSpPr>
            <a:spLocks noGrp="1"/>
          </p:cNvSpPr>
          <p:nvPr>
            <p:ph type="ftr" sz="quarter" idx="3"/>
          </p:nvPr>
        </p:nvSpPr>
        <p:spPr>
          <a:xfrm>
            <a:off x="9841230" y="480063"/>
            <a:ext cx="10561320" cy="1820228"/>
          </a:xfrm>
          <a:prstGeom prst="rect">
            <a:avLst/>
          </a:prstGeom>
        </p:spPr>
        <p:txBody>
          <a:bodyPr vert="horz" lIns="411480" tIns="205740" rIns="411480" bIns="205740"/>
          <a:lstStyle>
            <a:lvl1pPr algn="r" eaLnBrk="1" latinLnBrk="0" hangingPunct="1">
              <a:defRPr kumimoji="0" sz="54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4"/>
          </p:nvPr>
        </p:nvSpPr>
        <p:spPr>
          <a:xfrm>
            <a:off x="25923240" y="40805103"/>
            <a:ext cx="2400300" cy="1540193"/>
          </a:xfrm>
          <a:prstGeom prst="rect">
            <a:avLst/>
          </a:prstGeom>
        </p:spPr>
        <p:txBody>
          <a:bodyPr vert="horz" lIns="411480" tIns="205740" rIns="411480" bIns="205740"/>
          <a:lstStyle>
            <a:lvl1pPr algn="r" eaLnBrk="1" latinLnBrk="0" hangingPunct="1">
              <a:defRPr kumimoji="0" sz="54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13C493B-0451-43A5-BE05-4CFA67E55AF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0" name="ตัวยึดชื่อเรื่อง 9"/>
          <p:cNvSpPr>
            <a:spLocks noGrp="1"/>
          </p:cNvSpPr>
          <p:nvPr>
            <p:ph type="title"/>
          </p:nvPr>
        </p:nvSpPr>
        <p:spPr>
          <a:xfrm>
            <a:off x="960120" y="2880360"/>
            <a:ext cx="27363420" cy="5280660"/>
          </a:xfrm>
          <a:prstGeom prst="rect">
            <a:avLst/>
          </a:prstGeom>
        </p:spPr>
        <p:txBody>
          <a:bodyPr vert="horz" lIns="411480" tIns="205740" rIns="411480" bIns="205740" anchor="ctr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1620202" y="6620661"/>
            <a:ext cx="27183398" cy="150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11480" tIns="205740" rIns="411480" bIns="205740" anchor="t" compatLnSpc="1"/>
          <a:lstStyle/>
          <a:p>
            <a:endParaRPr kumimoji="0" lang="en-US"/>
          </a:p>
        </p:txBody>
      </p:sp>
      <p:sp>
        <p:nvSpPr>
          <p:cNvPr id="12" name="ตัวเชื่อมต่อตรง 11"/>
          <p:cNvSpPr>
            <a:spLocks noChangeShapeType="1"/>
          </p:cNvSpPr>
          <p:nvPr/>
        </p:nvSpPr>
        <p:spPr bwMode="auto">
          <a:xfrm>
            <a:off x="1620202" y="6665315"/>
            <a:ext cx="27183398" cy="15000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11480" tIns="205740" rIns="411480" bIns="20574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1" latinLnBrk="0" hangingPunct="1">
        <a:spcBef>
          <a:spcPct val="0"/>
        </a:spcBef>
        <a:buNone/>
        <a:defRPr kumimoji="0" sz="162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1543050" indent="-15430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14400" kern="1200">
          <a:solidFill>
            <a:schemeClr val="tx2"/>
          </a:solidFill>
          <a:latin typeface="+mn-lt"/>
          <a:ea typeface="+mn-ea"/>
          <a:cs typeface="+mn-cs"/>
        </a:defRPr>
      </a:lvl1pPr>
      <a:lvl2pPr marL="3343275" indent="-1285875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12600" kern="1200">
          <a:solidFill>
            <a:schemeClr val="tx2"/>
          </a:solidFill>
          <a:latin typeface="+mn-lt"/>
          <a:ea typeface="+mn-ea"/>
          <a:cs typeface="+mn-cs"/>
        </a:defRPr>
      </a:lvl2pPr>
      <a:lvl3pPr marL="5143500" indent="-10287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10800" kern="1200">
          <a:solidFill>
            <a:schemeClr val="tx2"/>
          </a:solidFill>
          <a:latin typeface="+mn-lt"/>
          <a:ea typeface="+mn-ea"/>
          <a:cs typeface="+mn-cs"/>
        </a:defRPr>
      </a:lvl3pPr>
      <a:lvl4pPr marL="7200900" indent="-10287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9000" kern="1200">
          <a:solidFill>
            <a:schemeClr val="tx2"/>
          </a:solidFill>
          <a:latin typeface="+mn-lt"/>
          <a:ea typeface="+mn-ea"/>
          <a:cs typeface="+mn-cs"/>
        </a:defRPr>
      </a:lvl4pPr>
      <a:lvl5pPr marL="9258300" indent="-10287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8100" kern="1200">
          <a:solidFill>
            <a:schemeClr val="tx2"/>
          </a:solidFill>
          <a:latin typeface="+mn-lt"/>
          <a:ea typeface="+mn-ea"/>
          <a:cs typeface="+mn-cs"/>
        </a:defRPr>
      </a:lvl5pPr>
      <a:lvl6pPr marL="11315700" indent="-10287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8100" kern="1200">
          <a:solidFill>
            <a:schemeClr val="tx2"/>
          </a:solidFill>
          <a:latin typeface="+mn-lt"/>
          <a:ea typeface="+mn-ea"/>
          <a:cs typeface="+mn-cs"/>
        </a:defRPr>
      </a:lvl6pPr>
      <a:lvl7pPr marL="13373100" indent="-10287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7200" kern="1200">
          <a:solidFill>
            <a:schemeClr val="tx2"/>
          </a:solidFill>
          <a:latin typeface="+mn-lt"/>
          <a:ea typeface="+mn-ea"/>
          <a:cs typeface="+mn-cs"/>
        </a:defRPr>
      </a:lvl7pPr>
      <a:lvl8pPr marL="15430500" indent="-10287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72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17487900" indent="-10287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63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6172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0287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234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6459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รูปภาพ 35" descr="flora-312815_960_72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6430" y="18173700"/>
            <a:ext cx="16444436" cy="250317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021322" y="7201105"/>
            <a:ext cx="3708048" cy="147731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algn="ctr"/>
            <a:r>
              <a:rPr lang="th-TH" sz="9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ชื่องานวิจัย</a:t>
            </a:r>
            <a:endParaRPr lang="th-TH" sz="9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16825" y="8929296"/>
            <a:ext cx="19019932" cy="1000266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th-TH" sz="5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ชื่อ-นามสกุลผู้เขียนบทความ</a:t>
            </a:r>
            <a:r>
              <a:rPr lang="th-TH" sz="59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1</a:t>
            </a:r>
            <a:r>
              <a:rPr lang="th-TH" sz="5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5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และชื่อ</a:t>
            </a:r>
            <a:r>
              <a:rPr lang="th-TH" sz="5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-นามสกุลผู้เขียน</a:t>
            </a:r>
            <a:r>
              <a:rPr lang="th-TH" sz="5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บทความ</a:t>
            </a:r>
            <a:r>
              <a:rPr lang="th-TH" sz="59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2</a:t>
            </a:r>
            <a:r>
              <a:rPr lang="th-TH" sz="5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(ผู้นำเสนอผลงานให้ใส่สัญลักษณ์ * หลังหมายเลข)</a:t>
            </a:r>
            <a:endParaRPr lang="th-TH" sz="3200" b="1" baseline="30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531225" y="10657486"/>
            <a:ext cx="5852866" cy="163120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algn="ctr"/>
            <a:r>
              <a:rPr lang="en-US" sz="5000" b="1" baseline="30000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1</a:t>
            </a:r>
            <a:r>
              <a:rPr lang="th-TH" sz="50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สังกัด และที่อยู่ผู้เขียนบทความ</a:t>
            </a:r>
          </a:p>
          <a:p>
            <a:pPr algn="ctr"/>
            <a:r>
              <a:rPr lang="th-TH" sz="50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5000" b="1" baseline="30000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2</a:t>
            </a:r>
            <a:r>
              <a:rPr lang="th-TH" sz="5000" b="1" dirty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สังกัด และที่อยู่ผู้เขียนบทความ</a:t>
            </a:r>
          </a:p>
        </p:txBody>
      </p:sp>
      <p:sp>
        <p:nvSpPr>
          <p:cNvPr id="7" name="สี่เหลี่ยมผืนผ้ามุมมน 6"/>
          <p:cNvSpPr/>
          <p:nvPr/>
        </p:nvSpPr>
        <p:spPr>
          <a:xfrm>
            <a:off x="299611" y="13581896"/>
            <a:ext cx="28132376" cy="4968552"/>
          </a:xfrm>
          <a:prstGeom prst="roundRect">
            <a:avLst/>
          </a:prstGeom>
          <a:solidFill>
            <a:schemeClr val="lt1">
              <a:alpha val="4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31" tIns="45716" rIns="91431" bIns="45716" rtlCol="0" anchor="t"/>
          <a:lstStyle/>
          <a:p>
            <a:pPr algn="thaiDist"/>
            <a:r>
              <a:rPr lang="th-TH" sz="4100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th-TH" sz="41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150705" y="12387198"/>
            <a:ext cx="2464118" cy="1200321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th-TH" sz="7200" b="1" dirty="0" smtClean="0">
                <a:solidFill>
                  <a:srgbClr val="AE04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บทคัดย่อ</a:t>
            </a:r>
            <a:endParaRPr lang="th-TH" sz="7200" b="1" dirty="0">
              <a:solidFill>
                <a:srgbClr val="AE04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0" name="สี่เหลี่ยมผืนผ้ามุมมน 9"/>
          <p:cNvSpPr/>
          <p:nvPr/>
        </p:nvSpPr>
        <p:spPr>
          <a:xfrm>
            <a:off x="216222" y="19442465"/>
            <a:ext cx="13814161" cy="7488829"/>
          </a:xfrm>
          <a:prstGeom prst="roundRect">
            <a:avLst/>
          </a:prstGeom>
          <a:solidFill>
            <a:schemeClr val="lt1">
              <a:alpha val="4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31" tIns="45716" rIns="91431" bIns="45716" rtlCol="0" anchor="t"/>
          <a:lstStyle/>
          <a:p>
            <a:pPr algn="thaiDist"/>
            <a:endParaRPr lang="th-TH" sz="41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3448" y="18316552"/>
            <a:ext cx="1709104" cy="1200321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th-TH" sz="7200" b="1" dirty="0" smtClean="0">
                <a:solidFill>
                  <a:srgbClr val="AE04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บทนำ</a:t>
            </a:r>
            <a:endParaRPr lang="th-TH" sz="7200" b="1" dirty="0">
              <a:solidFill>
                <a:srgbClr val="AE04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สี่เหลี่ยมผืนผ้ามุมมน 11"/>
          <p:cNvSpPr/>
          <p:nvPr/>
        </p:nvSpPr>
        <p:spPr>
          <a:xfrm>
            <a:off x="299606" y="28055500"/>
            <a:ext cx="13814161" cy="2692217"/>
          </a:xfrm>
          <a:prstGeom prst="roundRect">
            <a:avLst/>
          </a:prstGeom>
          <a:solidFill>
            <a:schemeClr val="lt1">
              <a:alpha val="4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31" tIns="45716" rIns="91431" bIns="45716" rtlCol="0" anchor="t"/>
          <a:lstStyle/>
          <a:p>
            <a:pPr algn="thaiDist"/>
            <a:endParaRPr lang="th-TH" sz="41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0279" y="26817674"/>
            <a:ext cx="3331343" cy="1200321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th-TH" sz="7200" b="1" dirty="0" smtClean="0">
                <a:solidFill>
                  <a:srgbClr val="AE04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วัตถุประสงค์</a:t>
            </a:r>
            <a:endParaRPr lang="th-TH" sz="7200" b="1" dirty="0">
              <a:solidFill>
                <a:srgbClr val="AE04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" name="สี่เหลี่ยมผืนผ้ามุมมน 13"/>
          <p:cNvSpPr/>
          <p:nvPr/>
        </p:nvSpPr>
        <p:spPr>
          <a:xfrm>
            <a:off x="299606" y="31943933"/>
            <a:ext cx="13814161" cy="5630896"/>
          </a:xfrm>
          <a:prstGeom prst="roundRect">
            <a:avLst/>
          </a:prstGeom>
          <a:solidFill>
            <a:schemeClr val="lt1">
              <a:alpha val="4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31" tIns="45716" rIns="91431" bIns="45716" rtlCol="0" anchor="t"/>
          <a:lstStyle/>
          <a:p>
            <a:pPr algn="thaiDist"/>
            <a:endParaRPr lang="th-TH" sz="41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8620" y="30818202"/>
            <a:ext cx="4581685" cy="1200321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th-TH" sz="7200" b="1" dirty="0" smtClean="0">
                <a:solidFill>
                  <a:srgbClr val="AE04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วิธีดำเนินการวิจัย</a:t>
            </a:r>
            <a:endParaRPr lang="th-TH" sz="7200" b="1" dirty="0">
              <a:solidFill>
                <a:srgbClr val="AE04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2" name="สี่เหลี่ยมผืนผ้ามุมมน 21"/>
          <p:cNvSpPr/>
          <p:nvPr/>
        </p:nvSpPr>
        <p:spPr>
          <a:xfrm>
            <a:off x="284770" y="38784693"/>
            <a:ext cx="13814161" cy="3844342"/>
          </a:xfrm>
          <a:prstGeom prst="roundRect">
            <a:avLst/>
          </a:prstGeom>
          <a:solidFill>
            <a:schemeClr val="lt1">
              <a:alpha val="4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31" tIns="45716" rIns="91431" bIns="45716" rtlCol="0" anchor="t"/>
          <a:lstStyle/>
          <a:p>
            <a:pPr algn="thaiDist"/>
            <a:endParaRPr lang="th-TH" sz="41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125531" y="37604812"/>
            <a:ext cx="3711254" cy="1200321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th-TH" sz="7200" b="1" dirty="0" smtClean="0">
                <a:solidFill>
                  <a:srgbClr val="AE04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เอกสารอ้างอิง</a:t>
            </a:r>
            <a:endParaRPr lang="th-TH" sz="7200" b="1" dirty="0">
              <a:solidFill>
                <a:srgbClr val="AE04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60629" y="37604812"/>
            <a:ext cx="2977079" cy="1200321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th-TH" sz="7200" b="1" dirty="0" smtClean="0">
                <a:solidFill>
                  <a:srgbClr val="AE04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ผลการวิจัย</a:t>
            </a:r>
            <a:endParaRPr lang="th-TH" sz="7200" b="1" dirty="0">
              <a:solidFill>
                <a:srgbClr val="AE04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สี่เหลี่ยมผืนผ้ามุมมน 24"/>
          <p:cNvSpPr/>
          <p:nvPr/>
        </p:nvSpPr>
        <p:spPr>
          <a:xfrm>
            <a:off x="14617824" y="19702573"/>
            <a:ext cx="13814161" cy="6048674"/>
          </a:xfrm>
          <a:prstGeom prst="roundRect">
            <a:avLst/>
          </a:prstGeom>
          <a:solidFill>
            <a:schemeClr val="lt1">
              <a:alpha val="4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31" tIns="45716" rIns="91431" bIns="45716" rtlCol="0" anchor="t"/>
          <a:lstStyle/>
          <a:p>
            <a:pPr algn="thaiDist"/>
            <a:endParaRPr lang="th-TH" sz="41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115048" y="18544991"/>
            <a:ext cx="3073259" cy="1200321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th-TH" sz="7200" b="1" dirty="0" smtClean="0">
                <a:solidFill>
                  <a:srgbClr val="AE04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อภิปรายผล</a:t>
            </a:r>
            <a:endParaRPr lang="th-TH" sz="7200" b="1" dirty="0">
              <a:solidFill>
                <a:srgbClr val="AE04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7" name="สี่เหลี่ยมผืนผ้ามุมมน 26"/>
          <p:cNvSpPr/>
          <p:nvPr/>
        </p:nvSpPr>
        <p:spPr>
          <a:xfrm>
            <a:off x="14701208" y="26831369"/>
            <a:ext cx="13814161" cy="5283879"/>
          </a:xfrm>
          <a:prstGeom prst="roundRect">
            <a:avLst/>
          </a:prstGeom>
          <a:solidFill>
            <a:schemeClr val="lt1">
              <a:alpha val="4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31" tIns="45716" rIns="91431" bIns="45716" rtlCol="0" anchor="t"/>
          <a:lstStyle/>
          <a:p>
            <a:pPr algn="thaiDist"/>
            <a:endParaRPr lang="th-TH" sz="41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4977863" y="25674666"/>
            <a:ext cx="12535786" cy="1200321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th-TH" sz="7200" b="1" dirty="0" smtClean="0">
                <a:solidFill>
                  <a:srgbClr val="AE04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ข้อเสนอแนะและการนำผลการวิจัยไปใช้ประโยชน์</a:t>
            </a:r>
            <a:endParaRPr lang="th-TH" sz="7200" b="1" dirty="0">
              <a:solidFill>
                <a:srgbClr val="AE04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9" name="สี่เหลี่ยมผืนผ้ามุมมน 28"/>
          <p:cNvSpPr/>
          <p:nvPr/>
        </p:nvSpPr>
        <p:spPr>
          <a:xfrm>
            <a:off x="14773217" y="38784693"/>
            <a:ext cx="13814161" cy="3844342"/>
          </a:xfrm>
          <a:prstGeom prst="roundRect">
            <a:avLst/>
          </a:prstGeom>
          <a:solidFill>
            <a:schemeClr val="lt1">
              <a:alpha val="4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31" tIns="45716" rIns="91431" bIns="45716" rtlCol="0" anchor="t"/>
          <a:lstStyle/>
          <a:p>
            <a:pPr algn="thaiDist"/>
            <a:endParaRPr lang="th-TH" sz="41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5125536" y="32318400"/>
            <a:ext cx="6436359" cy="1200321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th-TH" sz="7200" b="1" dirty="0" smtClean="0">
                <a:solidFill>
                  <a:srgbClr val="AE049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กิตติกรรมประกาศ (ถ้ามี)</a:t>
            </a:r>
            <a:endParaRPr lang="th-TH" sz="7200" b="1" dirty="0">
              <a:solidFill>
                <a:srgbClr val="AE049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1" name="สี่เหลี่ยมผืนผ้ามุมมน 30"/>
          <p:cNvSpPr/>
          <p:nvPr/>
        </p:nvSpPr>
        <p:spPr>
          <a:xfrm>
            <a:off x="14701208" y="33483391"/>
            <a:ext cx="13814161" cy="4193885"/>
          </a:xfrm>
          <a:prstGeom prst="roundRect">
            <a:avLst/>
          </a:prstGeom>
          <a:solidFill>
            <a:schemeClr val="lt1">
              <a:alpha val="4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31" tIns="45716" rIns="91431" bIns="45716" rtlCol="0" anchor="t"/>
          <a:lstStyle/>
          <a:p>
            <a:pPr algn="thaiDist"/>
            <a:endParaRPr lang="th-TH" sz="41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790022" y="3877118"/>
            <a:ext cx="27822378" cy="3077758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pPr algn="ctr"/>
            <a:r>
              <a:rPr lang="th-TH" sz="10400" b="1" dirty="0">
                <a:solidFill>
                  <a:srgbClr val="550BC1"/>
                </a:solidFill>
                <a:latin typeface="TH SarabunPSK" pitchFamily="34" charset="-34"/>
                <a:cs typeface="TH SarabunPSK" pitchFamily="34" charset="-34"/>
              </a:rPr>
              <a:t>การประชุมวิชาการเสนอผลงานวิจัยด้านวิทยาศาสตร์ ครั้งที่ </a:t>
            </a:r>
            <a:r>
              <a:rPr lang="th-TH" sz="10400" b="1" dirty="0" smtClean="0">
                <a:solidFill>
                  <a:srgbClr val="550BC1"/>
                </a:solidFill>
                <a:latin typeface="TH SarabunPSK" pitchFamily="34" charset="-34"/>
                <a:cs typeface="TH SarabunPSK" pitchFamily="34" charset="-34"/>
              </a:rPr>
              <a:t>3</a:t>
            </a:r>
          </a:p>
          <a:p>
            <a:pPr algn="ctr"/>
            <a:r>
              <a:rPr lang="th-TH" sz="9000" b="1" dirty="0" smtClean="0">
                <a:solidFill>
                  <a:srgbClr val="996633"/>
                </a:solidFill>
                <a:latin typeface="TH SarabunPSK" pitchFamily="34" charset="-34"/>
                <a:cs typeface="TH SarabunPSK" pitchFamily="34" charset="-34"/>
              </a:rPr>
              <a:t>วันที่ 28 </a:t>
            </a:r>
            <a:r>
              <a:rPr lang="th-TH" sz="9000" b="1" dirty="0" smtClean="0">
                <a:solidFill>
                  <a:srgbClr val="996633"/>
                </a:solidFill>
                <a:latin typeface="TH SarabunPSK" pitchFamily="34" charset="-34"/>
                <a:cs typeface="TH SarabunPSK" pitchFamily="34" charset="-34"/>
              </a:rPr>
              <a:t>สิงหาคม 2559 ณ </a:t>
            </a:r>
            <a:r>
              <a:rPr lang="th-TH" sz="9000" b="1" dirty="0" smtClean="0">
                <a:solidFill>
                  <a:srgbClr val="996633"/>
                </a:solidFill>
                <a:latin typeface="TH SarabunPSK" pitchFamily="34" charset="-34"/>
                <a:cs typeface="TH SarabunPSK" pitchFamily="34" charset="-34"/>
              </a:rPr>
              <a:t>หอประชุม 1 หา</a:t>
            </a:r>
            <a:r>
              <a:rPr lang="th-TH" sz="9000" b="1" dirty="0" smtClean="0">
                <a:solidFill>
                  <a:srgbClr val="996633"/>
                </a:solidFill>
                <a:latin typeface="TH SarabunPSK" pitchFamily="34" charset="-34"/>
                <a:cs typeface="TH SarabunPSK" pitchFamily="34" charset="-34"/>
              </a:rPr>
              <a:t>วิทยาลัยราช</a:t>
            </a:r>
            <a:r>
              <a:rPr lang="th-TH" sz="9000" b="1" dirty="0" err="1" smtClean="0">
                <a:solidFill>
                  <a:srgbClr val="996633"/>
                </a:solidFill>
                <a:latin typeface="TH SarabunPSK" pitchFamily="34" charset="-34"/>
                <a:cs typeface="TH SarabunPSK" pitchFamily="34" charset="-34"/>
              </a:rPr>
              <a:t>ภัฏ</a:t>
            </a:r>
            <a:r>
              <a:rPr lang="th-TH" sz="9000" b="1" dirty="0" smtClean="0">
                <a:solidFill>
                  <a:srgbClr val="996633"/>
                </a:solidFill>
                <a:latin typeface="TH SarabunPSK" pitchFamily="34" charset="-34"/>
                <a:cs typeface="TH SarabunPSK" pitchFamily="34" charset="-34"/>
              </a:rPr>
              <a:t>สงขลา</a:t>
            </a:r>
            <a:endParaRPr lang="th-TH" sz="9000" b="1" dirty="0">
              <a:solidFill>
                <a:srgbClr val="996633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614794" y="1140371"/>
            <a:ext cx="2307447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3000" dirty="0" smtClean="0">
                <a:solidFill>
                  <a:srgbClr val="AE0496"/>
                </a:solidFill>
              </a:rPr>
              <a:t>คณะวิทยาศาสตร์และเทคโนโลยี  มหาวิทยาลัยราช</a:t>
            </a:r>
            <a:r>
              <a:rPr lang="th-TH" sz="13000" dirty="0" err="1" smtClean="0">
                <a:solidFill>
                  <a:srgbClr val="AE0496"/>
                </a:solidFill>
              </a:rPr>
              <a:t>ภัฏ</a:t>
            </a:r>
            <a:r>
              <a:rPr lang="th-TH" sz="13000" dirty="0" smtClean="0">
                <a:solidFill>
                  <a:srgbClr val="AE0496"/>
                </a:solidFill>
              </a:rPr>
              <a:t>สงขลา</a:t>
            </a:r>
            <a:endParaRPr lang="th-TH" sz="13000" dirty="0">
              <a:solidFill>
                <a:srgbClr val="AE0496"/>
              </a:solidFill>
            </a:endParaRPr>
          </a:p>
        </p:txBody>
      </p:sp>
      <p:pic>
        <p:nvPicPr>
          <p:cNvPr id="34" name="รูปภาพ 33" descr="635215c2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9716" y="632057"/>
            <a:ext cx="2435012" cy="311586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5596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ทางเดิน">
  <a:themeElements>
    <a:clrScheme name="ระดับสีเทา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ทางเดิน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ทางเดิน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46</TotalTime>
  <Words>95</Words>
  <Application>Microsoft Office PowerPoint</Application>
  <PresentationFormat>กำหนดเอง</PresentationFormat>
  <Paragraphs>17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ทางเดิน</vt:lpstr>
      <vt:lpstr>ภาพนิ่ง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sci04</dc:creator>
  <cp:lastModifiedBy>sci04</cp:lastModifiedBy>
  <cp:revision>6</cp:revision>
  <cp:lastPrinted>2016-07-11T06:47:58Z</cp:lastPrinted>
  <dcterms:created xsi:type="dcterms:W3CDTF">2016-07-22T09:28:54Z</dcterms:created>
  <dcterms:modified xsi:type="dcterms:W3CDTF">2016-08-18T06:47:07Z</dcterms:modified>
</cp:coreProperties>
</file>